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4" r:id="rId4"/>
    <p:sldId id="258" r:id="rId5"/>
    <p:sldId id="265" r:id="rId6"/>
    <p:sldId id="261" r:id="rId7"/>
    <p:sldId id="266" r:id="rId8"/>
    <p:sldId id="262" r:id="rId9"/>
    <p:sldId id="259" r:id="rId10"/>
    <p:sldId id="267" r:id="rId11"/>
    <p:sldId id="268" r:id="rId12"/>
    <p:sldId id="26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59C8-4D0B-462A-91D3-6B794186C9C4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FBB7-7983-41B6-9594-4EB662C048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9FBB7-7983-41B6-9594-4EB662C048A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B2F7-F95D-4CDC-A6A2-59C53DF91CB2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BF1D-35BA-4D7E-8634-652B1BDC0D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7128792" cy="576064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PRESIDENTES HONORARIOS 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Imagen" descr="III Congreso Iberoamericano Leibniz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640960" cy="252999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9552" y="4797152"/>
            <a:ext cx="8064896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rgbClr val="C00000"/>
                </a:solidFill>
              </a:rPr>
              <a:t>  BERNARDINO ORIO DE MIGUEL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                 (Madrid)                                                                    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s-ES" b="1" dirty="0" smtClean="0">
                <a:solidFill>
                  <a:srgbClr val="C00000"/>
                </a:solidFill>
              </a:rPr>
              <a:t>ALEJANDRO HERRERA IBAÑEZ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                                  (México)</a:t>
            </a:r>
          </a:p>
          <a:p>
            <a:endParaRPr lang="es-E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0577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imag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44" r="5444"/>
          <a:stretch>
            <a:fillRect/>
          </a:stretch>
        </p:blipFill>
        <p:spPr>
          <a:xfrm>
            <a:off x="2051721" y="908721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661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textos alejan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78" y="404664"/>
            <a:ext cx="4728678" cy="6283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652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foto bernardin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86" r="6986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64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BERNARDINO ORIO DE MIGUE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535" b="8535"/>
          <a:stretch>
            <a:fillRect/>
          </a:stretch>
        </p:blipFill>
        <p:spPr>
          <a:xfrm>
            <a:off x="1691680" y="980728"/>
            <a:ext cx="6048672" cy="453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667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lejandro-Herr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976664" cy="5416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CuadroTexto"/>
          <p:cNvSpPr txBox="1"/>
          <p:nvPr/>
        </p:nvSpPr>
        <p:spPr>
          <a:xfrm>
            <a:off x="4355976" y="5373216"/>
            <a:ext cx="3033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ALEJANDRO HERRERA IBÁÑEZ</a:t>
            </a:r>
            <a:endParaRPr lang="es-ES" b="1" dirty="0"/>
          </a:p>
        </p:txBody>
      </p:sp>
    </p:spTree>
  </p:cSld>
  <p:clrMapOvr>
    <a:masterClrMapping/>
  </p:clrMapOvr>
  <p:transition advTm="1683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CostaRica1_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764704"/>
            <a:ext cx="6912768" cy="5050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1652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ejandro herr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4923268" cy="3687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61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imagen_curricul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023" b="21023"/>
          <a:stretch>
            <a:fillRect/>
          </a:stretch>
        </p:blipFill>
        <p:spPr>
          <a:xfrm>
            <a:off x="1403648" y="692697"/>
            <a:ext cx="3096343" cy="23042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2 Imagen" descr="alejandro-herrera-ibac3b1ez-r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068960"/>
            <a:ext cx="2829024" cy="24140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69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cb3 (13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1219465" y="612774"/>
            <a:ext cx="6880927" cy="5160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1656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DSC_9775-web-00-nov-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33" r="5733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65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posición de imagen" descr="imagen_curricul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703" b="10703"/>
          <a:stretch>
            <a:fillRect/>
          </a:stretch>
        </p:blipFill>
        <p:spPr>
          <a:xfrm>
            <a:off x="1763688" y="548680"/>
            <a:ext cx="5472608" cy="411480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Imagen" descr="Librosbernardinooriodemigu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634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24</Words>
  <Application>Microsoft Office PowerPoint</Application>
  <PresentationFormat>Presentación en pantalla (4:3)</PresentationFormat>
  <Paragraphs>11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15</cp:revision>
  <dcterms:created xsi:type="dcterms:W3CDTF">2017-10-31T11:23:04Z</dcterms:created>
  <dcterms:modified xsi:type="dcterms:W3CDTF">2017-11-03T09:53:29Z</dcterms:modified>
</cp:coreProperties>
</file>